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6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6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25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6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2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2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09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1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0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4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98415D8-A5B0-4011-A6CB-5163FEA7BAEF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A31FE27-6B60-4EE6-8AE6-44318B6A8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3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E26CB-EEE6-43F7-AFB9-F4378C63B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149046"/>
            <a:ext cx="10058400" cy="1609344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Indefinite Article</a:t>
            </a:r>
          </a:p>
        </p:txBody>
      </p:sp>
    </p:spTree>
    <p:extLst>
      <p:ext uri="{BB962C8B-B14F-4D97-AF65-F5344CB8AC3E}">
        <p14:creationId xmlns:p14="http://schemas.microsoft.com/office/powerpoint/2010/main" val="268828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022BE250-6EFA-4228-9B61-0AE40EB18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60" y="0"/>
            <a:ext cx="11102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26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65D9386-40B9-4941-9DEC-4D11FF40B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283" y="0"/>
            <a:ext cx="101577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8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8015FE1-1E15-4D56-9BAE-235156090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701" y="0"/>
            <a:ext cx="9767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23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logo, company name&#10;&#10;Description automatically generated">
            <a:extLst>
              <a:ext uri="{FF2B5EF4-FFF2-40B4-BE49-F238E27FC236}">
                <a16:creationId xmlns:a16="http://schemas.microsoft.com/office/drawing/2014/main" id="{484A7165-4E1E-4194-AB3E-837F1AAA8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46" y="0"/>
            <a:ext cx="9705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55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8CC3889-5CCB-42B2-B856-D5720D4B5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362" y="0"/>
            <a:ext cx="9592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0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90CAC67-0CEE-4070-92EE-6D2E79600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798" y="0"/>
            <a:ext cx="9726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4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79D1720-4AFF-4FBB-BB75-272419B9A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283" y="0"/>
            <a:ext cx="101577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3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A7D35DF-77AA-493B-B438-EA18F5EA1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813" y="0"/>
            <a:ext cx="9613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66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4A6DFE3-ADE5-4F0C-88B5-E255BB556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072" y="0"/>
            <a:ext cx="9715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39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BECF095D-7156-42EE-85F0-67E50C3C8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975" y="0"/>
            <a:ext cx="9757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26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3894A37-98A2-4AE9-85E5-A6B3241A3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926" y="0"/>
            <a:ext cx="9459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8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6C2A210-185C-4811-8E39-106482B3F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088" y="0"/>
            <a:ext cx="9602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24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8A13D3F-EF6D-4B38-8734-52872EA0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43" y="0"/>
            <a:ext cx="9664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015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32</TotalTime>
  <Words>2</Words>
  <Application>Microsoft Office PowerPoint</Application>
  <PresentationFormat>Widescreen</PresentationFormat>
  <Paragraphs>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Rockwell</vt:lpstr>
      <vt:lpstr>Rockwell Condensed</vt:lpstr>
      <vt:lpstr>Times New Roman</vt:lpstr>
      <vt:lpstr>Wingdings</vt:lpstr>
      <vt:lpstr>Wood Type</vt:lpstr>
      <vt:lpstr>Indefinite Article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Dalcher</dc:creator>
  <cp:lastModifiedBy>Tom Dalcher</cp:lastModifiedBy>
  <cp:revision>6</cp:revision>
  <dcterms:created xsi:type="dcterms:W3CDTF">2021-09-05T15:04:42Z</dcterms:created>
  <dcterms:modified xsi:type="dcterms:W3CDTF">2021-09-05T15:36:50Z</dcterms:modified>
</cp:coreProperties>
</file>